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4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07</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08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маусымнан 09 сағ. </a:t>
            </a:r>
            <a:r>
              <a:rPr lang="kk-KZ" altLang="ru-RU" sz="1200" b="1"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3-8 </a:t>
            </a:r>
            <a:r>
              <a:rPr lang="kk-KZ"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13029</TotalTime>
  <Words>683</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2290</cp:revision>
  <cp:lastPrinted>2021-07-01T03:56:27Z</cp:lastPrinted>
  <dcterms:created xsi:type="dcterms:W3CDTF">2018-03-27T06:03:00Z</dcterms:created>
  <dcterms:modified xsi:type="dcterms:W3CDTF">2022-06-06T05:51:34Z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