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42469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557240"/>
              </p:ext>
            </p:extLst>
          </p:nvPr>
        </p:nvGraphicFramePr>
        <p:xfrm>
          <a:off x="5081588" y="4015766"/>
          <a:ext cx="4623703" cy="281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0,05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0,01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2022-06-06T07:10:59Z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