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65605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6971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a:t>
            </a:r>
            <a:r>
              <a:rPr lang="kk-KZ" sz="1100">
                <a:latin typeface="Times New Roman" panose="02020603050405020304" pitchFamily="18" charset="0"/>
                <a:cs typeface="Times New Roman" panose="02020603050405020304" pitchFamily="18" charset="0"/>
              </a:rPr>
              <a:t>түнде 8-10, </a:t>
            </a:r>
            <a:r>
              <a:rPr lang="kk-KZ" sz="1100" dirty="0">
                <a:latin typeface="Times New Roman" panose="02020603050405020304" pitchFamily="18" charset="0"/>
                <a:cs typeface="Times New Roman" panose="02020603050405020304" pitchFamily="18" charset="0"/>
              </a:rPr>
              <a:t>күндіз 23-25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07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11-13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08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16316</TotalTime>
  <Words>578</Words>
  <Application>Microsoft Office PowerPoint</Application>
  <PresentationFormat>Лист A4 (210x297 мм)</PresentationFormat>
  <Paragraphs>86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2516</cp:revision>
  <cp:lastPrinted>2022-05-31T05:49:59Z</cp:lastPrinted>
  <dcterms:created xsi:type="dcterms:W3CDTF">2018-03-27T06:03:00Z</dcterms:created>
  <dcterms:modified xsi:type="dcterms:W3CDTF">2022-06-06T06:26:35Z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