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59681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128176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17</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0,03</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230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0,05</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40</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0,2</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46</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0,1</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0,06</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2</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0,01</a:t>
                      </a:r>
                      <a:endParaRPr lang="ru-RU" sz="11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7</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13894</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2021-07-01T07:38:07Z</cp:lastPrinted>
  <dcterms:created xsi:type="dcterms:W3CDTF">2018-03-27T06:03:00Z</dcterms:created>
  <dcterms:modified xsi:type="dcterms:W3CDTF">2022-06-06T07:13:18Z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