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491766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07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a:t>
            </a:r>
            <a:r>
              <a:rPr lang="kk-KZ" sz="1200" dirty="0" smtClean="0">
                <a:latin typeface="Times New Roman"/>
                <a:ea typeface="SimSun"/>
              </a:rPr>
              <a:t>ол</a:t>
            </a:r>
            <a:r>
              <a:rPr lang="kk-KZ" sz="1200" dirty="0" smtClean="0">
                <a:latin typeface="Times New Roman"/>
                <a:ea typeface="Calibri"/>
              </a:rPr>
              <a:t>түстік-шығыстан жел соғ</a:t>
            </a:r>
            <a:r>
              <a:rPr lang="kk-KZ" sz="1200" dirty="0" smtClean="0">
                <a:latin typeface="Times New Roman"/>
                <a:ea typeface="SimSun"/>
              </a:rPr>
              <a:t>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a:t>
            </a:r>
            <a:r>
              <a:rPr lang="kk-KZ" sz="1200" dirty="0" smtClean="0">
                <a:latin typeface="Times New Roman"/>
                <a:ea typeface="SimSun"/>
              </a:rPr>
              <a:t>ол</a:t>
            </a:r>
            <a:r>
              <a:rPr lang="kk-KZ" sz="1200" dirty="0" smtClean="0">
                <a:latin typeface="Times New Roman"/>
                <a:ea typeface="Calibri"/>
              </a:rPr>
              <a:t>түстік-шығыстан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552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2397</cp:revision>
  <cp:lastPrinted>2022-06-06T05:59:07Z</cp:lastPrinted>
  <dcterms:created xsi:type="dcterms:W3CDTF">2018-03-27T06:03:00Z</dcterms:created>
  <dcterms:modified xsi:type="dcterms:W3CDTF">2022-06-06T05:59:39Z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