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9177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ночью 11-13, днем 27-29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15-20 м/с. Температура воздуха ночью 14-16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11150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13652</TotalTime>
  <Words>561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2181</cp:revision>
  <cp:lastPrinted>2021-07-01T03:56:27Z</cp:lastPrinted>
  <dcterms:created xsi:type="dcterms:W3CDTF">2018-03-27T06:03:00Z</dcterms:created>
  <dcterms:modified xsi:type="dcterms:W3CDTF">2022-06-06T06:40:13Z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