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108"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918710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Көшпелі бұлтты, </a:t>
            </a:r>
            <a:r>
              <a:rPr lang="kk-KZ" sz="1100" dirty="0" smtClean="0">
                <a:solidFill>
                  <a:prstClr val="black"/>
                </a:solidFill>
                <a:latin typeface="Times New Roman" pitchFamily="18" charset="0"/>
                <a:cs typeface="Times New Roman" pitchFamily="18" charset="0"/>
              </a:rPr>
              <a:t>кей уақытта жаңбыр, найзағай, шаңды дауыл.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күндіз екпіні 15-20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a:t>
            </a:r>
            <a:r>
              <a:rPr lang="kk-KZ" sz="1100" dirty="0" smtClean="0">
                <a:solidFill>
                  <a:prstClr val="black"/>
                </a:solidFill>
                <a:latin typeface="Times New Roman" pitchFamily="18" charset="0"/>
                <a:cs typeface="Times New Roman" pitchFamily="18" charset="0"/>
              </a:rPr>
              <a:t>-22, күндіз  30-32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08 </a:t>
            </a:r>
            <a:r>
              <a:rPr lang="kk-KZ" sz="1100" b="1" dirty="0" smtClean="0">
                <a:solidFill>
                  <a:srgbClr val="000000"/>
                </a:solidFill>
                <a:latin typeface="Times New Roman" panose="02020603050405020304" pitchFamily="18" charset="0"/>
                <a:cs typeface="Times New Roman" panose="02020603050405020304" pitchFamily="18" charset="0"/>
              </a:rPr>
              <a:t>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a:t>
            </a:r>
            <a:r>
              <a:rPr lang="ru-RU" sz="1100" b="1" dirty="0" smtClean="0">
                <a:solidFill>
                  <a:srgbClr val="000000"/>
                </a:solidFill>
                <a:latin typeface="Times New Roman" panose="02020603050405020304" pitchFamily="18" charset="0"/>
                <a:cs typeface="Times New Roman" panose="02020603050405020304" pitchFamily="18" charset="0"/>
              </a:rPr>
              <a:t>07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a:t>
            </a:r>
            <a:r>
              <a:rPr lang="ru-RU"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17074</TotalTime>
  <Words>579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2262</cp:revision>
  <cp:lastPrinted>2021-07-01T07:38:07Z</cp:lastPrinted>
  <dcterms:created xsi:type="dcterms:W3CDTF">2018-03-27T06:03:00Z</dcterms:created>
  <dcterms:modified xsi:type="dcterms:W3CDTF">2022-06-06T07:46:02Z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