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6A96BF4-2E23-4D51-B2FE-9F1FC8D460A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1057B-36B8-4971-A0B2-850356BFBD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AB4E6-9673-449C-9A8F-5D3D758CFB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49EA3-DE88-4EAE-93D6-182665753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0E11D-C643-40A6-9B43-25BEEE9B80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4488-0E8A-4F93-BA93-FDB9E01DB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026AC-5387-4597-8E89-903334050D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D8235-B5E4-4C2D-AA04-6332A39AD7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2FEC8-00CD-462A-8500-8EDE6E71FC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2DC3B-0B89-4C9B-A65F-1B4E89E491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212A4-E79C-4EDC-9C1E-60B1757FF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37CAD-F794-4466-8B1A-8617F682E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BA843A7-A04C-4D51-B0F8-BE8E9C78C3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юго-восточный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15-17</a:t>
            </a:r>
            <a:r>
              <a:rPr lang="ru-RU">
                <a:solidFill>
                  <a:schemeClr val="tx1"/>
                </a:solidFill>
              </a:rPr>
              <a:t>, днем 28-30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2-7 м/с. Температура воздуха 16-18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8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27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октября 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89450" cy="2011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551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2433</cp:revision>
  <cp:lastPrinted>2021-07-01T09:11:30Z</cp:lastPrinted>
  <dcterms:created xsi:type="dcterms:W3CDTF">2018-03-27T06:03:00Z</dcterms:created>
  <dcterms:modified xsi:type="dcterms:W3CDTF">2022-06-06T06:39:28Z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