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08"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43544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lgn="just"/>
            <a:r>
              <a:rPr lang="kk-KZ" sz="1200" smtClean="0">
                <a:latin typeface="Times New Roman" panose="02020603050405020304" pitchFamily="18" charset="0"/>
                <a:cs typeface="Times New Roman" panose="02020603050405020304" pitchFamily="18" charset="0"/>
              </a:rPr>
              <a:t>Өткінші жаңбыр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күші </a:t>
            </a:r>
            <a:r>
              <a:rPr lang="kk-KZ" sz="1200" dirty="0">
                <a:latin typeface="Times New Roman" panose="02020603050405020304" pitchFamily="18" charset="0"/>
                <a:cs typeface="Times New Roman" panose="02020603050405020304" pitchFamily="18" charset="0"/>
              </a:rPr>
              <a:t>15-20, күндіз екпіні </a:t>
            </a:r>
            <a:r>
              <a:rPr lang="kk-KZ" sz="1200" dirty="0" smtClean="0">
                <a:latin typeface="Times New Roman" panose="02020603050405020304" pitchFamily="18" charset="0"/>
                <a:cs typeface="Times New Roman" panose="02020603050405020304" pitchFamily="18" charset="0"/>
              </a:rPr>
              <a:t>23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күндіз 27-29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0119" y="2254011"/>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14159</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2328</cp:revision>
  <cp:lastPrinted>2021-07-01T07:38:07Z</cp:lastPrinted>
  <dcterms:created xsi:type="dcterms:W3CDTF">2018-03-27T06:03:00Z</dcterms:created>
  <dcterms:modified xsi:type="dcterms:W3CDTF">2022-06-06T07:14:14Z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