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8" d="100"/>
          <a:sy n="88" d="100"/>
        </p:scale>
        <p:origin x="-1656" y="-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0017551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33-35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8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8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7-12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8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0968183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13712</TotalTime>
  <Words>547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2157</cp:revision>
  <cp:lastPrinted>2021-07-01T03:56:27Z</cp:lastPrinted>
  <dcterms:created xsi:type="dcterms:W3CDTF">2018-03-27T06:03:00Z</dcterms:created>
  <dcterms:modified xsi:type="dcterms:W3CDTF">2022-06-06T06:36:08Z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