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3" d="100"/>
          <a:sy n="83" d="100"/>
        </p:scale>
        <p:origin x="108" y="4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3979357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Кратковременный дождь, гроза.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 с переходом на юго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-западный 15-20, днем порывы 23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27-29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</a:p>
          <a:p>
            <a:pPr lvl="0"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15-20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июня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0292142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14525</TotalTime>
  <Words>580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2254</cp:revision>
  <cp:lastPrinted>2021-07-01T03:56:27Z</cp:lastPrinted>
  <dcterms:created xsi:type="dcterms:W3CDTF">2018-03-27T06:03:00Z</dcterms:created>
  <dcterms:modified xsi:type="dcterms:W3CDTF">2022-06-06T07:01:21Z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