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07316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м/с. Температура воздуха ночью 11-13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 ночью 08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16491</TotalTime>
  <Words>617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2496</cp:revision>
  <cp:lastPrinted>2021-11-30T05:55:24Z</cp:lastPrinted>
  <dcterms:created xsi:type="dcterms:W3CDTF">2018-03-27T06:03:00Z</dcterms:created>
  <dcterms:modified xsi:type="dcterms:W3CDTF">2022-06-06T06:26:44Z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