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55832491"/>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157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06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7124" y="3556897"/>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5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490707315"/>
              </p:ext>
            </p:extLst>
          </p:nvPr>
        </p:nvGraphicFramePr>
        <p:xfrm>
          <a:off x="5003798" y="3994501"/>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46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1342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78</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0,4</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80669" y="115888"/>
            <a:ext cx="4808536" cy="1938992"/>
          </a:xfrm>
          <a:prstGeom prst="rect">
            <a:avLst/>
          </a:prstGeom>
        </p:spPr>
        <p:txBody>
          <a:bodyPr wrap="square">
            <a:spAutoFit/>
          </a:bodyPr>
          <a:lstStyle/>
          <a:p>
            <a:pPr lvl="0" indent="185738" algn="ctr"/>
            <a:r>
              <a:rPr lang="kk-KZ" altLang="ru-RU" sz="1200" b="1" dirty="0">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07</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kk-KZ" sz="1200" b="1" dirty="0" smtClean="0">
                <a:solidFill>
                  <a:srgbClr val="000000"/>
                </a:solidFill>
                <a:latin typeface="Times New Roman" panose="02020603050405020304" pitchFamily="18" charset="0"/>
                <a:cs typeface="Times New Roman" panose="02020603050405020304" pitchFamily="18" charset="0"/>
                <a:sym typeface="+mn-ea"/>
              </a:rPr>
              <a:t>маусымға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a:solidFill>
                  <a:prstClr val="black"/>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06 </a:t>
            </a:r>
            <a:r>
              <a:rPr lang="ru-RU" altLang="ru-RU" sz="1200" b="1" dirty="0" err="1" smtClean="0">
                <a:solidFill>
                  <a:prstClr val="black"/>
                </a:solidFill>
                <a:latin typeface="Times New Roman" panose="02020603050405020304" pitchFamily="18" charset="0"/>
                <a:cs typeface="Times New Roman" panose="02020603050405020304" pitchFamily="18" charset="0"/>
              </a:rPr>
              <a:t>маусымның</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07 </a:t>
            </a:r>
            <a:r>
              <a:rPr lang="ru-RU" altLang="ru-RU" sz="1200" b="1" dirty="0" err="1" smtClean="0">
                <a:solidFill>
                  <a:prstClr val="black"/>
                </a:solidFill>
                <a:latin typeface="Times New Roman" panose="02020603050405020304" pitchFamily="18" charset="0"/>
                <a:cs typeface="Times New Roman" panose="02020603050405020304" pitchFamily="18" charset="0"/>
              </a:rPr>
              <a:t>маусымның</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indent="185738" algn="just"/>
            <a:r>
              <a:rPr lang="kk-KZ" sz="1200" dirty="0">
                <a:solidFill>
                  <a:prstClr val="black"/>
                </a:solidFill>
                <a:latin typeface="Times New Roman" pitchFamily="18" charset="0"/>
                <a:cs typeface="Times New Roman" pitchFamily="18" charset="0"/>
              </a:rPr>
              <a:t>Жауын-шашынсыз</a:t>
            </a:r>
            <a:r>
              <a:rPr lang="kk-KZ" sz="1200" dirty="0" smtClean="0">
                <a:solidFill>
                  <a:prstClr val="black"/>
                </a:solidFill>
                <a:latin typeface="Times New Roman" pitchFamily="18" charset="0"/>
                <a:cs typeface="Times New Roman" pitchFamily="18" charset="0"/>
              </a:rPr>
              <a:t>. Жел </a:t>
            </a:r>
            <a:r>
              <a:rPr lang="ru-RU" sz="1200" dirty="0" err="1">
                <a:latin typeface="Times New Roman" panose="02020603050405020304" pitchFamily="18" charset="0"/>
                <a:cs typeface="Times New Roman" panose="02020603050405020304" pitchFamily="18" charset="0"/>
              </a:rPr>
              <a:t>солтүстік</a:t>
            </a:r>
            <a:r>
              <a:rPr lang="kk-KZ" sz="1200" dirty="0" smtClean="0">
                <a:latin typeface="Times New Roman" panose="02020603050405020304" pitchFamily="18" charset="0"/>
                <a:cs typeface="Times New Roman" panose="02020603050405020304" pitchFamily="18" charset="0"/>
              </a:rPr>
              <a:t>-шығыстан 2-7 </a:t>
            </a:r>
            <a:r>
              <a:rPr lang="kk-KZ" sz="1200" dirty="0" smtClean="0">
                <a:solidFill>
                  <a:prstClr val="black"/>
                </a:solidFill>
                <a:latin typeface="Times New Roman" pitchFamily="18" charset="0"/>
                <a:cs typeface="Times New Roman" pitchFamily="18" charset="0"/>
              </a:rPr>
              <a:t>м/с</a:t>
            </a:r>
            <a:r>
              <a:rPr lang="kk-KZ" sz="1200" dirty="0" smtClean="0">
                <a:solidFill>
                  <a:prstClr val="black"/>
                </a:solidFill>
                <a:latin typeface="Times New Roman" pitchFamily="18" charset="0"/>
                <a:cs typeface="Times New Roman" pitchFamily="18" charset="0"/>
              </a:rPr>
              <a:t>. Ауа температурасы түнде </a:t>
            </a:r>
            <a:r>
              <a:rPr lang="kk-KZ" sz="1200" dirty="0" smtClean="0">
                <a:solidFill>
                  <a:prstClr val="black"/>
                </a:solidFill>
                <a:latin typeface="Times New Roman" pitchFamily="18" charset="0"/>
                <a:cs typeface="Times New Roman" pitchFamily="18" charset="0"/>
              </a:rPr>
              <a:t>4-6°, </a:t>
            </a:r>
            <a:r>
              <a:rPr lang="kk-KZ" sz="1200" dirty="0" smtClean="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20-22</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жылы</a:t>
            </a:r>
            <a:r>
              <a:rPr lang="kk-KZ" sz="1200" dirty="0" smtClean="0">
                <a:solidFill>
                  <a:prstClr val="black"/>
                </a:solidFill>
                <a:latin typeface="Times New Roman" pitchFamily="18" charset="0"/>
                <a:cs typeface="Times New Roman" pitchFamily="18" charset="0"/>
              </a:rPr>
              <a:t> болады.</a:t>
            </a: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 </a:t>
            </a: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08 </a:t>
            </a:r>
            <a:r>
              <a:rPr lang="kk-KZ" sz="1200" b="1" dirty="0" smtClean="0">
                <a:solidFill>
                  <a:srgbClr val="000000"/>
                </a:solidFill>
                <a:latin typeface="Times New Roman" panose="02020603050405020304" pitchFamily="18" charset="0"/>
                <a:cs typeface="Times New Roman" panose="02020603050405020304" pitchFamily="18" charset="0"/>
                <a:sym typeface="+mn-ea"/>
              </a:rPr>
              <a:t>маусымға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a:t>
            </a:r>
            <a:r>
              <a:rPr lang="ru-RU" sz="1200" b="1" dirty="0" smtClean="0">
                <a:solidFill>
                  <a:srgbClr val="000000"/>
                </a:solidFill>
                <a:latin typeface="Times New Roman" panose="02020603050405020304" pitchFamily="18" charset="0"/>
                <a:cs typeface="Times New Roman" panose="02020603050405020304" pitchFamily="18" charset="0"/>
                <a:sym typeface="+mn-ea"/>
              </a:rPr>
              <a:t>07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маусымнан</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08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маусымның</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smtClean="0">
                <a:solidFill>
                  <a:prstClr val="black"/>
                </a:solidFill>
                <a:latin typeface="Times New Roman" pitchFamily="18" charset="0"/>
                <a:cs typeface="Times New Roman" pitchFamily="18" charset="0"/>
              </a:rPr>
              <a:t>Жауын-шашынсыз. Жел </a:t>
            </a:r>
            <a:r>
              <a:rPr lang="kk-KZ" sz="1200" dirty="0" smtClean="0">
                <a:solidFill>
                  <a:prstClr val="black"/>
                </a:solidFill>
                <a:latin typeface="Times New Roman" pitchFamily="18" charset="0"/>
                <a:cs typeface="Times New Roman" pitchFamily="18" charset="0"/>
              </a:rPr>
              <a:t>оң</a:t>
            </a:r>
            <a:r>
              <a:rPr lang="ru-RU" sz="1200" dirty="0" err="1" smtClean="0">
                <a:latin typeface="Times New Roman" panose="02020603050405020304" pitchFamily="18" charset="0"/>
                <a:cs typeface="Times New Roman" panose="02020603050405020304" pitchFamily="18" charset="0"/>
              </a:rPr>
              <a:t>түстік</a:t>
            </a:r>
            <a:r>
              <a:rPr lang="kk-KZ" sz="1200" dirty="0" smtClean="0">
                <a:latin typeface="Times New Roman" panose="02020603050405020304" pitchFamily="18" charset="0"/>
                <a:cs typeface="Times New Roman" panose="02020603050405020304" pitchFamily="18" charset="0"/>
              </a:rPr>
              <a:t>-шығыстан 2-7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температурасы</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8-10° </a:t>
            </a:r>
            <a:r>
              <a:rPr lang="ru-RU" sz="1200" dirty="0" err="1" smtClean="0">
                <a:solidFill>
                  <a:prstClr val="black"/>
                </a:solidFill>
                <a:latin typeface="Times New Roman" pitchFamily="18" charset="0"/>
                <a:cs typeface="Times New Roman" pitchFamily="18" charset="0"/>
              </a:rPr>
              <a:t>жылы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5025122" y="3239091"/>
            <a:ext cx="4680169" cy="276999"/>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25122" y="2182621"/>
            <a:ext cx="4680169" cy="1015663"/>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07 </a:t>
            </a:r>
            <a:r>
              <a:rPr lang="ru-RU" sz="1200" dirty="0" err="1" smtClean="0">
                <a:solidFill>
                  <a:prstClr val="black"/>
                </a:solidFill>
                <a:latin typeface="Times New Roman" panose="02020603050405020304" pitchFamily="18" charset="0"/>
                <a:cs typeface="Times New Roman" panose="02020603050405020304" pitchFamily="18" charset="0"/>
              </a:rPr>
              <a:t>маусым</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08 </a:t>
            </a:r>
            <a:r>
              <a:rPr lang="ru-RU" sz="1200" dirty="0" err="1" smtClean="0">
                <a:solidFill>
                  <a:prstClr val="black"/>
                </a:solidFill>
                <a:latin typeface="Times New Roman" panose="02020603050405020304" pitchFamily="18" charset="0"/>
                <a:cs typeface="Times New Roman" panose="02020603050405020304" pitchFamily="18" charset="0"/>
              </a:rPr>
              <a:t>маусымға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бекет-Шәкәрім</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79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348979"/>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1354253118"/>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8" y="6479787"/>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5563" y="6233399"/>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0,35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15859</TotalTime>
  <Words>583</Words>
  <Application>Microsoft Office PowerPoint</Application>
  <PresentationFormat>Лист A4 (210x297 мм)</PresentationFormat>
  <Paragraphs>106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2318</cp:revision>
  <cp:lastPrinted>2021-07-01T03:56:27Z</cp:lastPrinted>
  <dcterms:created xsi:type="dcterms:W3CDTF">2018-03-27T06:03:00Z</dcterms:created>
  <dcterms:modified xsi:type="dcterms:W3CDTF">2022-06-06T06:02:08Z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