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8" d="100"/>
          <a:sy n="88" d="100"/>
        </p:scale>
        <p:origin x="-1656"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09216542"/>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157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7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6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соғатын жел оңтүстік-батысқа 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28-30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8 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7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8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7, 8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13683</TotalTime>
  <Words>575</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2206</cp:revision>
  <cp:lastPrinted>2021-07-01T03:56:27Z</cp:lastPrinted>
  <dcterms:created xsi:type="dcterms:W3CDTF">2018-03-27T06:03:00Z</dcterms:created>
  <dcterms:modified xsi:type="dcterms:W3CDTF">2022-06-06T06:35:11Z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