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531627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8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7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smtClean="0">
                <a:latin typeface="Times New Roman" pitchFamily="18" charset="0"/>
                <a:cs typeface="Times New Roman" pitchFamily="18" charset="0"/>
              </a:rPr>
              <a:t> 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3762167"/>
              </p:ext>
            </p:extLst>
          </p:nvPr>
        </p:nvGraphicFramePr>
        <p:xfrm>
          <a:off x="5027449" y="4330303"/>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7</a:t>
            </a:r>
            <a:r>
              <a:rPr lang="ru-RU" sz="1200" dirty="0" smtClean="0">
                <a:solidFill>
                  <a:schemeClr val="tx1"/>
                </a:solidFill>
                <a:latin typeface="Times New Roman" panose="02020603050405020304" pitchFamily="18" charset="0"/>
                <a:cs typeface="Times New Roman" panose="02020603050405020304" pitchFamily="18" charset="0"/>
              </a:rPr>
              <a:t>, 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13896</TotalTime>
  <Words>541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2221</cp:revision>
  <cp:lastPrinted>2021-07-01T07:38:07Z</cp:lastPrinted>
  <dcterms:created xsi:type="dcterms:W3CDTF">2018-03-27T06:03:00Z</dcterms:created>
  <dcterms:modified xsi:type="dcterms:W3CDTF">2022-06-06T07:39:03Z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