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8909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157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214629"/>
              </p:ext>
            </p:extLst>
          </p:nvPr>
        </p:nvGraphicFramePr>
        <p:xfrm>
          <a:off x="5060120" y="3619480"/>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07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a:t>
            </a:r>
            <a:r>
              <a:rPr lang="ru-RU" altLang="ru-RU" sz="1100" b="1" dirty="0" smtClean="0">
                <a:latin typeface="Times New Roman" panose="02020603050405020304" pitchFamily="18" charset="0"/>
                <a:cs typeface="Times New Roman" panose="02020603050405020304" pitchFamily="18" charset="0"/>
              </a:rPr>
              <a:t>06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07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түнде жаңбыр, найзағай, бұршақ, </a:t>
            </a:r>
            <a:r>
              <a:rPr lang="kk-KZ" sz="1100" dirty="0" smtClean="0">
                <a:latin typeface="Times New Roman" pitchFamily="18" charset="0"/>
                <a:cs typeface="Times New Roman" pitchFamily="18" charset="0"/>
              </a:rPr>
              <a:t>дауыл.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соғады, күші </a:t>
            </a:r>
            <a:r>
              <a:rPr lang="kk-KZ" sz="1100" dirty="0">
                <a:latin typeface="Times New Roman" pitchFamily="18" charset="0"/>
                <a:cs typeface="Times New Roman" pitchFamily="18" charset="0"/>
              </a:rPr>
              <a:t>9-14, екпіні 15-20 м/с. Ауа температурасы түнде 12-14, күндіз 22-24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08</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07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smtClean="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07 </a:t>
            </a:r>
            <a:r>
              <a:rPr lang="kk-KZ" sz="1100" b="1" dirty="0" smtClean="0">
                <a:solidFill>
                  <a:schemeClr val="tx1"/>
                </a:solidFill>
                <a:latin typeface="Times New Roman" panose="02020603050405020304" pitchFamily="18" charset="0"/>
                <a:cs typeface="Times New Roman" panose="02020603050405020304" pitchFamily="18" charset="0"/>
              </a:rPr>
              <a:t>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14263</TotalTime>
  <Words>602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2492</cp:revision>
  <cp:lastPrinted>2021-07-01T03:56:27Z</cp:lastPrinted>
  <dcterms:created xsi:type="dcterms:W3CDTF">2018-03-27T06:03:00Z</dcterms:created>
  <dcterms:modified xsi:type="dcterms:W3CDTF">2022-06-06T06:50:17Z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