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3" d="100"/>
          <a:sy n="93"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68447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11-13, күндіз 27-29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Жел күші  15-20 м/с. Ауаның температурасы түнде 14-16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13377</TotalTime>
  <Words>554</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2214</cp:revision>
  <cp:lastPrinted>2021-07-01T07:38:07Z</cp:lastPrinted>
  <dcterms:created xsi:type="dcterms:W3CDTF">2018-03-27T06:03:00Z</dcterms:created>
  <dcterms:modified xsi:type="dcterms:W3CDTF">2022-06-06T06:40:09Z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