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157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altLang="ru-RU" sz="1100" b="1" dirty="0" smtClean="0">
                <a:latin typeface="Times New Roman" pitchFamily="18" charset="0"/>
                <a:cs typeface="Times New Roman" pitchFamily="18" charset="0"/>
              </a:rPr>
              <a:t>07 </a:t>
            </a:r>
            <a:r>
              <a:rPr lang="kk-KZ" altLang="ru-RU" sz="1100" b="1" dirty="0" smtClean="0">
                <a:latin typeface="Times New Roman" pitchFamily="18" charset="0"/>
                <a:cs typeface="Times New Roman" pitchFamily="18" charset="0"/>
              </a:rPr>
              <a:t>маусымда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       2022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06 </a:t>
            </a:r>
            <a:r>
              <a:rPr lang="kk-KZ" altLang="ru-RU" sz="1100" b="1" dirty="0" smtClean="0">
                <a:latin typeface="Times New Roman" pitchFamily="18" charset="0"/>
                <a:cs typeface="Times New Roman" pitchFamily="18" charset="0"/>
              </a:rPr>
              <a:t>маусым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07 </a:t>
            </a:r>
            <a:r>
              <a:rPr lang="kk-KZ" altLang="ru-RU" sz="1100" b="1" dirty="0" smtClean="0">
                <a:latin typeface="Times New Roman" pitchFamily="18" charset="0"/>
                <a:cs typeface="Times New Roman" pitchFamily="18" charset="0"/>
              </a:rPr>
              <a:t>маусымға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жаңбыр, найзағай, дауыл. </a:t>
            </a:r>
            <a:r>
              <a:rPr lang="kk-KZ" sz="1100" dirty="0" smtClean="0">
                <a:latin typeface="Times New Roman" pitchFamily="18" charset="0"/>
                <a:cs typeface="Times New Roman" pitchFamily="18" charset="0"/>
              </a:rPr>
              <a:t>Оңтүстік-шығыстан жел соғады, күші </a:t>
            </a:r>
            <a:r>
              <a:rPr lang="kk-KZ" sz="1100" dirty="0" smtClean="0">
                <a:latin typeface="Times New Roman" pitchFamily="18" charset="0"/>
                <a:cs typeface="Times New Roman" pitchFamily="18" charset="0"/>
              </a:rPr>
              <a:t>9-14,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08 </a:t>
            </a:r>
            <a:r>
              <a:rPr lang="kk-KZ" sz="1100" b="1" dirty="0" smtClean="0">
                <a:latin typeface="Times New Roman" pitchFamily="18" charset="0"/>
                <a:cs typeface="Times New Roman" pitchFamily="18" charset="0"/>
              </a:rPr>
              <a:t>маусымға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07 </a:t>
            </a:r>
            <a:r>
              <a:rPr lang="ru-RU" sz="1100" b="1" dirty="0" err="1" smtClean="0">
                <a:latin typeface="Times New Roman" pitchFamily="18" charset="0"/>
                <a:cs typeface="Times New Roman" pitchFamily="18" charset="0"/>
              </a:rPr>
              <a:t>маусымға </a:t>
            </a:r>
            <a:r>
              <a:rPr 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08 маусымға  </a:t>
            </a:r>
            <a:r>
              <a:rPr lang="ru-RU" sz="1100" b="1" dirty="0" smtClean="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найзағай, дауыл.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екпіні 15-20 </a:t>
            </a:r>
            <a:r>
              <a:rPr lang="kk-KZ" sz="1100" dirty="0" smtClean="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smtClean="0">
                <a:latin typeface="Times New Roman" pitchFamily="18" charset="0"/>
                <a:cs typeface="Times New Roman" pitchFamily="18" charset="0"/>
              </a:rPr>
              <a:t>15-17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328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13080</TotalTime>
  <Words>565</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2476</cp:revision>
  <cp:lastPrinted>2021-07-01T03:56:27Z</cp:lastPrinted>
  <dcterms:created xsi:type="dcterms:W3CDTF">2018-03-27T06:03:00Z</dcterms:created>
  <dcterms:modified xsi:type="dcterms:W3CDTF">2022-06-06T05:44:59Z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