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7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6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7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күндіз екпіні 16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8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8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a:t>
            </a:r>
            <a:r>
              <a:rPr lang="kk-KZ" sz="1200" smtClean="0">
                <a:latin typeface="Times New Roman" pitchFamily="18" charset="0"/>
                <a:cs typeface="Times New Roman" pitchFamily="18" charset="0"/>
              </a:rPr>
              <a:t>Батыстан, оңтүстік-батыстан </a:t>
            </a:r>
            <a:r>
              <a:rPr lang="kk-KZ" sz="1200" dirty="0" smtClean="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1286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31"/>
          <p:cNvSpPr>
            <a:spLocks noChangeArrowheads="1"/>
          </p:cNvSpPr>
          <p:nvPr/>
        </p:nvSpPr>
        <p:spPr bwMode="auto">
          <a:xfrm>
            <a:off x="128588" y="792163"/>
            <a:ext cx="4792662" cy="27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488504" y="859338"/>
            <a:ext cx="1929311" cy="369332"/>
          </a:xfrm>
          <a:prstGeom prst="rect">
            <a:avLst/>
          </a:prstGeom>
        </p:spPr>
        <p:txBody>
          <a:bodyPr wrap="none">
            <a:spAutoFit/>
          </a:bodyPr>
          <a:lstStyle/>
          <a:p>
            <a:pPr indent="176213" algn="just">
              <a:spcAft>
                <a:spcPts val="0"/>
              </a:spcAft>
            </a:pPr>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13228</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2236</cp:revision>
  <cp:lastPrinted>2021-07-01T07:38:07Z</cp:lastPrinted>
  <dcterms:created xsi:type="dcterms:W3CDTF">2018-03-27T06:03:00Z</dcterms:created>
  <dcterms:modified xsi:type="dcterms:W3CDTF">2022-06-06T09:54:00Z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