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33427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1550,3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801,1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Днем дождь, гроза, шквал. Ветер юго-восточный 9-14, днем порывы             15-20 м/с. Температура воздуха ночью 10-12, днем 23-25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08 июня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Дождь, гроза,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шквал.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15-17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13320</TotalTime>
  <Words>605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2478</cp:revision>
  <cp:lastPrinted>2021-07-01T03:56:27Z</cp:lastPrinted>
  <dcterms:created xsi:type="dcterms:W3CDTF">2018-03-27T06:03:00Z</dcterms:created>
  <dcterms:modified xsi:type="dcterms:W3CDTF">2022-06-06T07:04:50Z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