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№155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5 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4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a:t>
            </a:r>
            <a:r>
              <a:rPr lang="ru-RU" altLang="ru-RU" sz="1200" b="1" dirty="0" smtClean="0">
                <a:solidFill>
                  <a:srgbClr val="000000"/>
                </a:solidFill>
                <a:latin typeface="Times New Roman" pitchFamily="18" charset="0"/>
                <a:cs typeface="Times New Roman" pitchFamily="18" charset="0"/>
              </a:rPr>
              <a:t>5 </a:t>
            </a:r>
            <a:r>
              <a:rPr lang="ru-RU" altLang="ru-RU" sz="1200" b="1" dirty="0" err="1" smtClean="0">
                <a:solidFill>
                  <a:srgbClr val="000000"/>
                </a:solidFill>
                <a:latin typeface="Times New Roman" pitchFamily="18" charset="0"/>
                <a:cs typeface="Times New Roman" pitchFamily="18" charset="0"/>
              </a:rPr>
              <a:t>маусым</a:t>
            </a:r>
            <a:r>
              <a:rPr lang="ru-RU"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күндіз жаңбыр жауады. Солтүстік-батыстан, 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7-12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14-16,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25-27 </a:t>
            </a:r>
            <a:r>
              <a:rPr lang="kk-KZ" sz="1200" dirty="0">
                <a:latin typeface="Times New Roman" pitchFamily="18" charset="0"/>
                <a:cs typeface="Times New Roman" pitchFamily="18" charset="0"/>
              </a:rPr>
              <a:t>градус 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6 маусымға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5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6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тұман түседі. Батыстан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1-6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11-13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23778823"/>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781</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6383" y="2269693"/>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5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6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13213</TotalTime>
  <Words>546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2231</cp:revision>
  <cp:lastPrinted>2021-07-01T07:38:07Z</cp:lastPrinted>
  <dcterms:created xsi:type="dcterms:W3CDTF">2018-03-27T06:03:00Z</dcterms:created>
  <dcterms:modified xsi:type="dcterms:W3CDTF">2022-06-04T09:09:11Z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