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днем дождь. Ветер северо-западный, западный 7-12 м/с. Температура воздуха ночью 14-16, днем 25-27 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6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 без осадков, туман.  Ветер западный 1-6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261115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12999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2208</cp:revision>
  <cp:lastPrinted>2021-02-03T11:37:00Z</cp:lastPrinted>
  <dcterms:created xsi:type="dcterms:W3CDTF">2018-03-27T06:03:00Z</dcterms:created>
  <dcterms:modified xsi:type="dcterms:W3CDTF">2022-06-04T09:09:34Z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