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21915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155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июня,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июня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4297793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05 июня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Без осадков. Ветер северо-западный 9-14 м/с. Температура воздуха ночью 3-5, днем 18-20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06 июня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Без осадков. Ветер юго-восточный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6-8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13310</TotalTime>
  <Words>591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2469</cp:revision>
  <cp:lastPrinted>2021-07-01T03:56:27Z</cp:lastPrinted>
  <dcterms:created xsi:type="dcterms:W3CDTF">2018-03-27T06:03:00Z</dcterms:created>
  <dcterms:modified xsi:type="dcterms:W3CDTF">2022-06-04T09:34:44Z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