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259345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430284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временами дождь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о-западный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ночью 5-7, днем 16-18 тепла.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06 июня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-12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7-9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июня, ночью 06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16488</TotalTime>
  <Words>606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2492</cp:revision>
  <cp:lastPrinted>2021-11-30T05:55:24Z</cp:lastPrinted>
  <dcterms:created xsi:type="dcterms:W3CDTF">2018-03-27T06:03:00Z</dcterms:created>
  <dcterms:modified xsi:type="dcterms:W3CDTF">2022-06-04T09:33:39Z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