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3589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маусымның </a:t>
            </a: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err="1">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Солтүстік-батыстан 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 күші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2-4 градус жылы, топырак бетінде 2 градус үсік, күндіз 15-17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err="1">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жел соғады, күші  5-10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13375</TotalTime>
  <Words>545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2021-07-01T07:38:07Z</cp:lastPrinted>
  <dcterms:created xsi:type="dcterms:W3CDTF">2018-03-27T06:03:00Z</dcterms:created>
  <dcterms:modified xsi:type="dcterms:W3CDTF">2022-06-04T09:22:15Z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