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91345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068035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с переходом на 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7-12, днем порывы 15-18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90297" y="208862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15856</TotalTime>
  <Words>631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2267</cp:revision>
  <cp:lastPrinted>2021-10-18T15:52:53Z</cp:lastPrinted>
  <dcterms:created xsi:type="dcterms:W3CDTF">2018-03-27T06:03:00Z</dcterms:created>
  <dcterms:modified xsi:type="dcterms:W3CDTF">2022-06-04T09:43:29Z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