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27541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a:latin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және таңертең кей уақыттарда  жаңбыр.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5-7, күндіз 16-18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05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7-12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7-9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16307</TotalTime>
  <Words>568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2514</cp:revision>
  <cp:lastPrinted>2022-05-31T05:49:59Z</cp:lastPrinted>
  <dcterms:created xsi:type="dcterms:W3CDTF">2018-03-27T06:03:00Z</dcterms:created>
  <dcterms:modified xsi:type="dcterms:W3CDTF">2022-06-04T09:33:35Z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