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6625435-9732-4F51-8A09-B9AF8146736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8549895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EBE37-1471-4419-A4D2-30DBC74F6B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BC1D8-920E-42BF-84FA-4441B30338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0471B-9037-4211-9EB1-7B159860AF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574DD-58E3-466C-932B-D3DD73A09E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DA908-0344-457B-926E-72B5A11543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6E166-BFBC-4C5B-BA9D-74D4FF4D7C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0AE67-03CC-4FD8-8136-2934202704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A5BA9-48E7-4046-B484-063D471476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BC952-9579-4CD9-BBA4-BBC4B7156D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6A73A-9B80-4C64-9064-B831D072BA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57E81-59B4-49CF-90A9-44B0065AB2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003C0F5-A11E-4E03-8F3D-2500E4C6C5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04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05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западный 3-8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11-13</a:t>
            </a:r>
            <a:r>
              <a:rPr lang="ru-RU">
                <a:solidFill>
                  <a:schemeClr val="tx1"/>
                </a:solidFill>
              </a:rPr>
              <a:t>, днем 26-28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06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06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без осадков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 Ветер 2-7 м/с. Температура воздуха 11-13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05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06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4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89125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111071" y="520700"/>
            <a:ext cx="4810179" cy="201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14035</TotalTime>
  <Words>817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2431</cp:revision>
  <cp:lastPrinted>2021-07-01T09:11:30Z</cp:lastPrinted>
  <dcterms:created xsi:type="dcterms:W3CDTF">2018-03-27T06:03:00Z</dcterms:created>
  <dcterms:modified xsi:type="dcterms:W3CDTF">2022-06-04T09:13:11Z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