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3203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5-10 м/с. Температура ночью 2-4 тепла, на поверхности почвы заморозки               2 градуса, днем 15-17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65217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13649</TotalTime>
  <Words>555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2181</cp:revision>
  <cp:lastPrinted>2021-07-01T03:56:27Z</cp:lastPrinted>
  <dcterms:created xsi:type="dcterms:W3CDTF">2018-03-27T06:03:00Z</dcterms:created>
  <dcterms:modified xsi:type="dcterms:W3CDTF">2022-06-04T09:22:20Z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