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9888175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9856728"/>
              </p:ext>
            </p:extLst>
          </p:nvPr>
        </p:nvGraphicFramePr>
        <p:xfrm>
          <a:off x="5029423" y="4293097"/>
          <a:ext cx="4691064" cy="2211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9970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74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июня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июня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54531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июня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Без осадков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юго-западный с переходом на северо-западный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 9-14 м/с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13-15,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29-31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 июня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  Без осадков.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северо-восточный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9-14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м/с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. Температура воздуха </a:t>
            </a:r>
            <a:r>
              <a:rPr lang="ru-RU" sz="1200" smtClean="0">
                <a:latin typeface="Times New Roman"/>
                <a:ea typeface="Calibri"/>
                <a:cs typeface="Times New Roman"/>
              </a:rPr>
              <a:t>ночью 13-15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13506</TotalTime>
  <Words>541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2371</cp:revision>
  <cp:lastPrinted>2022-06-03T06:46:54Z</cp:lastPrinted>
  <dcterms:created xsi:type="dcterms:W3CDTF">2018-03-27T06:03:00Z</dcterms:created>
  <dcterms:modified xsi:type="dcterms:W3CDTF">2022-06-04T09:40:43Z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