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41835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04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Таңертең </a:t>
            </a:r>
            <a:r>
              <a:rPr lang="kk-KZ" sz="1200" dirty="0">
                <a:latin typeface="Times New Roman" panose="02020603050405020304" pitchFamily="18" charset="0"/>
                <a:cs typeface="Times New Roman" panose="02020603050405020304" pitchFamily="18" charset="0"/>
              </a:rPr>
              <a:t>және күндіз жаңбыр, найзағай</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соққан жел, солтүстік-шығыс желіне ауысады, күші 9-14, күндіз екпіні 15-20 м/с. Ауа температурасы түнде 11-13, күндіз 18-20 градус жылы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04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400951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58457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573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2326</cp:revision>
  <cp:lastPrinted>2021-07-01T07:38:07Z</cp:lastPrinted>
  <dcterms:created xsi:type="dcterms:W3CDTF">2018-03-27T06:03:00Z</dcterms:created>
  <dcterms:modified xsi:type="dcterms:W3CDTF">2022-06-03T10:55:34Z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