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D4BDAC-09EE-4F09-8697-13371072ABC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279915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230E6-8F91-4194-80A8-FCD225EE21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14E70-BFEA-4C42-8F42-A57335DE61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95AC-283B-4EDB-9259-3210FFA7CC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7432F-08D6-4443-AC61-0722183EF0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9E40D-3D9E-4A73-8FD7-D55AB55E82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21A9C-91DD-4E63-9D13-247CCEF24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A4E31-5BE6-4D76-A472-0CE81CB9CE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BB91B-6FA7-44B5-86A9-3752E575B7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85B6-CEB8-4C8D-9BA9-185432F68C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72489-841F-4F6E-BF50-F0FC2957D2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61CDB-758F-48A0-A91F-9E3805041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5857713-6488-4DE8-AB26-02D078F34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утром и днем дождь, гроза</a:t>
            </a:r>
            <a:r>
              <a:rPr lang="ru-RU">
                <a:solidFill>
                  <a:schemeClr val="tx1"/>
                </a:solidFill>
              </a:rPr>
              <a:t>. Ветер западный </a:t>
            </a:r>
          </a:p>
          <a:p>
            <a:r>
              <a:rPr lang="ru-RU">
                <a:solidFill>
                  <a:schemeClr val="tx1"/>
                </a:solidFill>
              </a:rPr>
              <a:t>2-7, при грозе порывы 15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</a:t>
            </a:r>
            <a:r>
              <a:rPr lang="ru-RU">
                <a:solidFill>
                  <a:schemeClr val="tx1"/>
                </a:solidFill>
              </a:rPr>
              <a:t>, днем 21-23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гроза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северо-восточный 3-8, при грозе порывы 13 м/с. Температура воздуха 10-12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04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05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867129"/>
              </p:ext>
            </p:extLst>
          </p:nvPr>
        </p:nvGraphicFramePr>
        <p:xfrm>
          <a:off x="5097463" y="4491038"/>
          <a:ext cx="44799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2427</cp:revision>
  <cp:lastPrinted>2021-07-01T09:11:30Z</cp:lastPrinted>
  <dcterms:created xsi:type="dcterms:W3CDTF">2018-03-27T06:03:00Z</dcterms:created>
  <dcterms:modified xsi:type="dcterms:W3CDTF">2022-06-03T10:50:08Z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