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432037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утром и днем дождь. Ветер 7-12 м/с. Температура воздуха ночью 8-10, днем 14-16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ночью 3-5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4 июня, ночью 5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0264707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13652</TotalTime>
  <Words>565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2179</cp:revision>
  <cp:lastPrinted>2021-07-01T03:56:27Z</cp:lastPrinted>
  <dcterms:created xsi:type="dcterms:W3CDTF">2018-03-27T06:03:00Z</dcterms:created>
  <dcterms:modified xsi:type="dcterms:W3CDTF">2022-06-03T10:53:37Z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