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31948206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154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июня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5612016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кратковременный дождь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Ветер север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ный 9-14 м/с. Температура воздуха ночью 5-7, днем 15-17 тепла.</a:t>
            </a:r>
          </a:p>
          <a:p>
            <a:pPr algn="just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июня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05 июня 2022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ночью 6-8 тепла.</a:t>
            </a:r>
            <a:endParaRPr lang="x-none" sz="1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01206" y="1937024"/>
            <a:ext cx="4720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949D7D78-2598-41BB-AC39-D1043E947D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4528" y="3040408"/>
            <a:ext cx="4858933" cy="4267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16488</TotalTime>
  <Words>604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2490</cp:revision>
  <cp:lastPrinted>2021-11-30T05:55:24Z</cp:lastPrinted>
  <dcterms:created xsi:type="dcterms:W3CDTF">2018-03-27T06:03:00Z</dcterms:created>
  <dcterms:modified xsi:type="dcterms:W3CDTF">2022-06-03T11:02:59Z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