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199954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4, ночью 5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1585230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9-14 м/с. Температура воздуха ночью 7-9,  днем 21-23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5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 9-14, порывы 15-20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2-4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13647</TotalTime>
  <Words>586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2149</cp:revision>
  <cp:lastPrinted>2021-07-01T03:56:27Z</cp:lastPrinted>
  <dcterms:created xsi:type="dcterms:W3CDTF">2018-03-27T06:03:00Z</dcterms:created>
  <dcterms:modified xsi:type="dcterms:W3CDTF">2022-06-03T11:24:04Z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