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008677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9573" y="3281884"/>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6034220"/>
              </p:ext>
            </p:extLst>
          </p:nvPr>
        </p:nvGraphicFramePr>
        <p:xfrm>
          <a:off x="4953000" y="3880187"/>
          <a:ext cx="4691064" cy="2706677"/>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smtClean="0">
                        <a:solidFill>
                          <a:schemeClr val="tx1"/>
                        </a:solidFill>
                        <a:latin typeface="Times New Roman" panose="02020603050405020304" pitchFamily="18" charset="0"/>
                        <a:cs typeface="Times New Roman" panose="02020603050405020304" pitchFamily="18" charset="0"/>
                      </a:endParaRPr>
                    </a:p>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04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smtClean="0">
                <a:latin typeface="Times New Roman" pitchFamily="18" charset="0"/>
                <a:cs typeface="Times New Roman" pitchFamily="18" charset="0"/>
              </a:rPr>
              <a:t>     Т</a:t>
            </a:r>
            <a:r>
              <a:rPr lang="kk-KZ" sz="1200" smtClean="0">
                <a:solidFill>
                  <a:prstClr val="black"/>
                </a:solidFill>
                <a:latin typeface="Times New Roman" pitchFamily="18" charset="0"/>
                <a:cs typeface="Times New Roman" pitchFamily="18" charset="0"/>
              </a:rPr>
              <a:t>үнде </a:t>
            </a:r>
            <a:r>
              <a:rPr lang="kk-KZ" sz="1200" dirty="0" smtClean="0">
                <a:solidFill>
                  <a:prstClr val="black"/>
                </a:solidFill>
                <a:latin typeface="Times New Roman" pitchFamily="18" charset="0"/>
                <a:cs typeface="Times New Roman" pitchFamily="18" charset="0"/>
              </a:rPr>
              <a:t>жаңбыр, найзағай, бұршақ болады</a:t>
            </a:r>
            <a:r>
              <a:rPr lang="kk-KZ" sz="1200" dirty="0" smtClean="0">
                <a:latin typeface="Times New Roman" pitchFamily="18" charset="0"/>
                <a:cs typeface="Times New Roman" pitchFamily="18" charset="0"/>
              </a:rPr>
              <a:t>. </a:t>
            </a:r>
            <a:r>
              <a:rPr lang="kk-KZ" sz="1200" dirty="0">
                <a:latin typeface="Times New Roman"/>
                <a:ea typeface="SimSun"/>
              </a:rPr>
              <a:t>Оңтүстік-батыстан соғатын жел сол</a:t>
            </a:r>
            <a:r>
              <a:rPr lang="kk-KZ" sz="1200" dirty="0">
                <a:latin typeface="Times New Roman"/>
                <a:ea typeface="Calibri"/>
              </a:rPr>
              <a:t>түстік-батыс желіне </a:t>
            </a:r>
            <a:r>
              <a:rPr lang="kk-KZ" sz="1200" dirty="0">
                <a:latin typeface="Times New Roman"/>
                <a:ea typeface="SimSun"/>
              </a:rPr>
              <a:t>ауысады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latin typeface="Times New Roman" pitchFamily="18" charset="0"/>
                <a:cs typeface="Times New Roman" pitchFamily="18" charset="0"/>
              </a:rPr>
              <a:t>Жауын-шашынсыз. </a:t>
            </a:r>
            <a:r>
              <a:rPr lang="kk-KZ" sz="1200" dirty="0" smtClean="0">
                <a:solidFill>
                  <a:prstClr val="black"/>
                </a:solidFill>
                <a:latin typeface="Times New Roman"/>
                <a:ea typeface="SimSun"/>
              </a:rPr>
              <a:t>Сол</a:t>
            </a:r>
            <a:r>
              <a:rPr lang="kk-KZ" sz="1200" dirty="0" smtClean="0">
                <a:solidFill>
                  <a:prstClr val="black"/>
                </a:solidFill>
                <a:latin typeface="Times New Roman"/>
                <a:ea typeface="Calibri"/>
              </a:rPr>
              <a:t>түстік</a:t>
            </a:r>
            <a:r>
              <a:rPr lang="kk-KZ" sz="1200" dirty="0" smtClean="0">
                <a:latin typeface="Times New Roman"/>
                <a:ea typeface="Calibri"/>
              </a:rPr>
              <a:t>-батыстан </a:t>
            </a:r>
            <a:r>
              <a:rPr lang="kk-KZ" sz="1200" dirty="0">
                <a:latin typeface="Times New Roman"/>
                <a:ea typeface="Calibri"/>
              </a:rPr>
              <a:t>жел</a:t>
            </a:r>
            <a:r>
              <a:rPr lang="kk-KZ" sz="1200" dirty="0">
                <a:latin typeface="Times New Roman"/>
              </a:rPr>
              <a:t> соғады</a:t>
            </a:r>
            <a:r>
              <a:rPr lang="kk-KZ" sz="1200" dirty="0" smtClean="0">
                <a:solidFill>
                  <a:prstClr val="black"/>
                </a:solidFill>
                <a:latin typeface="Times New Roman"/>
                <a:ea typeface="Calibri"/>
              </a:rPr>
              <a:t>,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97244" y="237543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13593</TotalTime>
  <Words>569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2391</cp:revision>
  <cp:lastPrinted>2022-06-03T06:50:00Z</cp:lastPrinted>
  <dcterms:created xsi:type="dcterms:W3CDTF">2018-03-27T06:03:00Z</dcterms:created>
  <dcterms:modified xsi:type="dcterms:W3CDTF">2022-06-03T10:56:26Z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