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643003"/>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өткінші жаңбыр.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a:t>
            </a:r>
            <a:r>
              <a:rPr lang="ru-RU" sz="1100" dirty="0" err="1">
                <a:latin typeface="Times New Roman" panose="02020603050405020304" pitchFamily="18" charset="0"/>
                <a:cs typeface="Times New Roman" panose="02020603050405020304" pitchFamily="18" charset="0"/>
              </a:rPr>
              <a:t>тен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5-7, күндіз 15-17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04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6-8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05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16304</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2511</cp:revision>
  <cp:lastPrinted>2022-05-31T05:49:59Z</cp:lastPrinted>
  <dcterms:created xsi:type="dcterms:W3CDTF">2018-03-27T06:03:00Z</dcterms:created>
  <dcterms:modified xsi:type="dcterms:W3CDTF">2022-06-03T11:02:42Z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