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8787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2724" y="3197374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538872"/>
              </p:ext>
            </p:extLst>
          </p:nvPr>
        </p:nvGraphicFramePr>
        <p:xfrm>
          <a:off x="5036732" y="3718055"/>
          <a:ext cx="4691064" cy="2794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10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9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79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1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1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1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1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1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 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2" y="229809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60938" y="103419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Ночью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дождь, гроза, град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12-14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587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2370</cp:revision>
  <cp:lastPrinted>2022-06-03T06:46:54Z</cp:lastPrinted>
  <dcterms:created xsi:type="dcterms:W3CDTF">2018-03-27T06:03:00Z</dcterms:created>
  <dcterms:modified xsi:type="dcterms:W3CDTF">2022-06-03T10:56:33Z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