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33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690896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05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10754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03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южный, юго-восточный 7-12 м/с. Температура воздуха ночью 20-22,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05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7-12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14539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2218</cp:revision>
  <cp:lastPrinted>2021-10-15T03:50:29Z</cp:lastPrinted>
  <dcterms:created xsi:type="dcterms:W3CDTF">2018-03-27T06:03:00Z</dcterms:created>
  <dcterms:modified xsi:type="dcterms:W3CDTF">2022-06-03T09:30:33Z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