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306" y="2596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05825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52702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м/с. Температура воздуха ночью 8-10°, днем 20-22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10-12°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15154</TotalTime>
  <Words>580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2219</cp:revision>
  <cp:lastPrinted>2021-07-01T03:56:27Z</cp:lastPrinted>
  <dcterms:created xsi:type="dcterms:W3CDTF">2018-03-27T06:03:00Z</dcterms:created>
  <dcterms:modified xsi:type="dcterms:W3CDTF">2022-06-03T11:04:52Z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