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33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0507432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4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по 21 ч 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5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4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5 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8858612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13704</TotalTime>
  <Words>619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2153</cp:revision>
  <cp:lastPrinted>2021-07-01T03:56:27Z</cp:lastPrinted>
  <dcterms:created xsi:type="dcterms:W3CDTF">2018-03-27T06:03:00Z</dcterms:created>
  <dcterms:modified xsi:type="dcterms:W3CDTF">2022-06-03T10:06:07Z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