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0090872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167710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июня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июня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2851805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июня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июня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7-12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июня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04 июня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05 июня</a:t>
            </a:r>
          </a:p>
          <a:p>
            <a:pPr lvl="0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Переменная облачность, дождь, гроза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9-14 м/с. Температура воздуха 10-12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14327</TotalTime>
  <Words>597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2398</cp:revision>
  <cp:lastPrinted>2021-07-01T03:56:27Z</cp:lastPrinted>
  <dcterms:created xsi:type="dcterms:W3CDTF">2018-03-27T06:03:00Z</dcterms:created>
  <dcterms:modified xsi:type="dcterms:W3CDTF">2022-06-03T11:25:18Z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