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33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34077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04835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6885" y="383496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656215"/>
              </p:ext>
            </p:extLst>
          </p:nvPr>
        </p:nvGraphicFramePr>
        <p:xfrm>
          <a:off x="5025008" y="4293096"/>
          <a:ext cx="467000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03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7183" y="327784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13685</TotalTime>
  <Words>548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2155</cp:revision>
  <cp:lastPrinted>2021-07-01T03:56:27Z</cp:lastPrinted>
  <dcterms:created xsi:type="dcterms:W3CDTF">2018-03-27T06:03:00Z</dcterms:created>
  <dcterms:modified xsi:type="dcterms:W3CDTF">2022-06-03T10:01:07Z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