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045570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8-   13 м/с. Температура воздуха ночью 12-14, днем 27-29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северо-восточный 8-    13 м/с. Температура воздуха  13-15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0923" y="2006585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780" y="908720"/>
            <a:ext cx="1969179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12815</TotalTime>
  <Words>618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2200</cp:revision>
  <cp:lastPrinted>2021-07-01T03:56:27Z</cp:lastPrinted>
  <dcterms:created xsi:type="dcterms:W3CDTF">2018-03-27T06:03:00Z</dcterms:created>
  <dcterms:modified xsi:type="dcterms:W3CDTF">2022-06-03T11:26:03Z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