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154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03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04 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03 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04 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Жауын-шашынсыз. Солтүстіктен, солтүстік-батыстан жел соғады, күші 9-14 м/с. Ауа температурасы түнде 5-7, күндіз 15-17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05 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04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05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13075</TotalTime>
  <Words>566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2469</cp:revision>
  <cp:lastPrinted>2021-07-01T03:56:27Z</cp:lastPrinted>
  <dcterms:created xsi:type="dcterms:W3CDTF">2018-03-27T06:03:00Z</dcterms:created>
  <dcterms:modified xsi:type="dcterms:W3CDTF">2022-06-03T11:03:53Z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