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3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 Ветер 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 12-14,  днем 27-29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 без осадков.  Ветер северо-западный 5-10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026332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12997</TotalTime>
  <Words>677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2208</cp:revision>
  <cp:lastPrinted>2021-02-03T11:37:00Z</cp:lastPrinted>
  <dcterms:created xsi:type="dcterms:W3CDTF">2018-03-27T06:03:00Z</dcterms:created>
  <dcterms:modified xsi:type="dcterms:W3CDTF">2022-06-03T09:34:04Z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