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1514371"/>
              </p:ext>
            </p:extLst>
          </p:nvPr>
        </p:nvGraphicFramePr>
        <p:xfrm>
          <a:off x="5003199" y="4005064"/>
          <a:ext cx="4690574" cy="2617010"/>
        </p:xfrm>
        <a:graphic>
          <a:graphicData uri="http://schemas.openxmlformats.org/drawingml/2006/table">
            <a:tbl>
              <a:tblPr firstRow="1" bandRow="1">
                <a:tableStyleId>{5C22544A-7EE6-4342-B048-85BDC9FD1C3A}</a:tableStyleId>
              </a:tblPr>
              <a:tblGrid>
                <a:gridCol w="1804907">
                  <a:extLst>
                    <a:ext uri="{9D8B030D-6E8A-4147-A177-3AD203B41FA5}">
                      <a16:colId xmlns:a16="http://schemas.microsoft.com/office/drawing/2014/main" val="3583770891"/>
                    </a:ext>
                  </a:extLst>
                </a:gridCol>
                <a:gridCol w="1440010">
                  <a:extLst>
                    <a:ext uri="{9D8B030D-6E8A-4147-A177-3AD203B41FA5}">
                      <a16:colId xmlns:a16="http://schemas.microsoft.com/office/drawing/2014/main" val="1276116030"/>
                    </a:ext>
                  </a:extLst>
                </a:gridCol>
                <a:gridCol w="1445657">
                  <a:extLst>
                    <a:ext uri="{9D8B030D-6E8A-4147-A177-3AD203B41FA5}">
                      <a16:colId xmlns:a16="http://schemas.microsoft.com/office/drawing/2014/main" val="2096923049"/>
                    </a:ext>
                  </a:extLst>
                </a:gridCol>
              </a:tblGrid>
              <a:tr h="3799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37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437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32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327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32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32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327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327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4</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градус, күндіз </a:t>
            </a:r>
            <a:r>
              <a:rPr lang="kk-KZ" sz="1200" dirty="0" smtClean="0">
                <a:latin typeface="Times New Roman" pitchFamily="18" charset="0"/>
                <a:cs typeface="Times New Roman" pitchFamily="18" charset="0"/>
              </a:rPr>
              <a:t>27-29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0</a:t>
            </a:r>
            <a:r>
              <a:rPr lang="en-US" sz="1200" b="1" dirty="0" smtClean="0">
                <a:latin typeface="Times New Roman" pitchFamily="18" charset="0"/>
                <a:cs typeface="Times New Roman" pitchFamily="18" charset="0"/>
              </a:rPr>
              <a:t>5</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a:t>
            </a:r>
            <a:r>
              <a:rPr lang="en-US" sz="1200" dirty="0" smtClean="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маусымға, </a:t>
            </a:r>
            <a:r>
              <a:rPr lang="ru-RU" sz="1200" dirty="0" smtClean="0">
                <a:solidFill>
                  <a:schemeClr val="tx1"/>
                </a:solidFill>
                <a:latin typeface="Times New Roman" panose="02020603050405020304" pitchFamily="18" charset="0"/>
                <a:cs typeface="Times New Roman" panose="02020603050405020304" pitchFamily="18" charset="0"/>
              </a:rPr>
              <a:t>0</a:t>
            </a:r>
            <a:r>
              <a:rPr lang="en-US" sz="1200" smtClean="0">
                <a:solidFill>
                  <a:schemeClr val="tx1"/>
                </a:solidFill>
                <a:latin typeface="Times New Roman" panose="02020603050405020304" pitchFamily="18" charset="0"/>
                <a:cs typeface="Times New Roman" panose="02020603050405020304" pitchFamily="18" charset="0"/>
              </a:rPr>
              <a:t>5</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280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endParaRPr lang="ru-RU" sz="1200" dirty="0">
              <a:ea typeface="Calibri" panose="020F0502020204030204" pitchFamily="34" charset="0"/>
              <a:cs typeface="Times New Roman" panose="02020603050405020304" pitchFamily="18" charset="0"/>
            </a:endParaRPr>
          </a:p>
        </p:txBody>
      </p:sp>
      <p:sp>
        <p:nvSpPr>
          <p:cNvPr id="2" name="Прямоугольник 1"/>
          <p:cNvSpPr/>
          <p:nvPr/>
        </p:nvSpPr>
        <p:spPr>
          <a:xfrm>
            <a:off x="704528" y="998053"/>
            <a:ext cx="1929311" cy="369332"/>
          </a:xfrm>
          <a:prstGeom prst="rect">
            <a:avLst/>
          </a:prstGeom>
        </p:spPr>
        <p:txBody>
          <a:bodyPr wrap="none">
            <a:spAutoFit/>
          </a:bodyPr>
          <a:lstStyle/>
          <a:p>
            <a:pPr indent="176213" algn="just">
              <a:spcAft>
                <a:spcPts val="0"/>
              </a:spcAft>
            </a:pPr>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13027</TotalTime>
  <Words>627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2287</cp:revision>
  <cp:lastPrinted>2021-07-01T03:56:27Z</cp:lastPrinted>
  <dcterms:created xsi:type="dcterms:W3CDTF">2018-03-27T06:03:00Z</dcterms:created>
  <dcterms:modified xsi:type="dcterms:W3CDTF">2022-06-03T11:26:08Z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