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153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02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altLang="ru-RU" sz="1100" b="1" dirty="0" smtClean="0">
                <a:latin typeface="Times New Roman" pitchFamily="18" charset="0"/>
                <a:cs typeface="Times New Roman" pitchFamily="18" charset="0"/>
              </a:rPr>
              <a:t>03 маусымда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       2022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02 маусым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03 маусымға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Жауын-шашынсыз. Солтүстіктен жел соғады, күші 9-14, күндіз екпіні     15-20 м/с. Ауа температурасы түнде 10-12, күндіз 19-21 градус жылы.</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04 маусымға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03 </a:t>
            </a:r>
            <a:r>
              <a:rPr lang="ru-RU" sz="1100" b="1" dirty="0" err="1" smtClean="0">
                <a:latin typeface="Times New Roman" pitchFamily="18" charset="0"/>
                <a:cs typeface="Times New Roman" pitchFamily="18" charset="0"/>
              </a:rPr>
              <a:t>маусымға </a:t>
            </a:r>
            <a:r>
              <a:rPr 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04 маусымға  </a:t>
            </a:r>
            <a:r>
              <a:rPr lang="ru-RU" sz="1100" b="1" dirty="0" smtClean="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Солтүстік-батыстан жел соғады, күші 9-14, күндіз екпіні 15-20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smtClean="0">
                <a:latin typeface="Times New Roman" pitchFamily="18" charset="0"/>
                <a:cs typeface="Times New Roman" pitchFamily="18" charset="0"/>
              </a:rPr>
              <a:t>5-7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1328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13074</TotalTime>
  <Words>572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2467</cp:revision>
  <cp:lastPrinted>2021-07-01T03:56:27Z</cp:lastPrinted>
  <dcterms:created xsi:type="dcterms:W3CDTF">2018-03-27T06:03:00Z</dcterms:created>
  <dcterms:modified xsi:type="dcterms:W3CDTF">2022-06-02T09:32:28Z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