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46026074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153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июня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1600" y="2218447"/>
            <a:ext cx="4680169" cy="120032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3, ночью 4 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2273477"/>
              </p:ext>
            </p:extLst>
          </p:nvPr>
        </p:nvGraphicFramePr>
        <p:xfrm>
          <a:off x="4987165" y="4292464"/>
          <a:ext cx="4691064" cy="222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72940" y="106016"/>
            <a:ext cx="49044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западный, северо-западный 7-12 м/с. Температура воздуха ночью 4-6,  днем 23-25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4 июня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3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4 июня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5-10 м/с.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Температура воздуха ночью 6-8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2676" y="332726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Димитрова, 212 и Степана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Рамзина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6-ой микрорайон Амангельды-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Темиртауская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3-а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85708"/>
            <a:ext cx="4298660" cy="1715579"/>
            <a:chOff x="523874" y="4016711"/>
            <a:chExt cx="4298660" cy="188163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51267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13646</TotalTime>
  <Words>587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2146</cp:revision>
  <cp:lastPrinted>2021-07-01T03:56:27Z</cp:lastPrinted>
  <dcterms:created xsi:type="dcterms:W3CDTF">2018-03-27T06:03:00Z</dcterms:created>
  <dcterms:modified xsi:type="dcterms:W3CDTF">2022-06-02T09:41:55Z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