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98535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153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494348"/>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03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02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03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солтүстіктен, солтүстік-шығыстан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градус </a:t>
            </a:r>
            <a:r>
              <a:rPr lang="kk-KZ" sz="1100" dirty="0">
                <a:latin typeface="Times New Roman" pitchFamily="18" charset="0"/>
                <a:cs typeface="Times New Roman" pitchFamily="18" charset="0"/>
              </a:rPr>
              <a:t>жылы.</a:t>
            </a:r>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04</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03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0080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03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14237</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2478</cp:revision>
  <cp:lastPrinted>2021-07-01T03:56:27Z</cp:lastPrinted>
  <dcterms:created xsi:type="dcterms:W3CDTF">2018-03-27T06:03:00Z</dcterms:created>
  <dcterms:modified xsi:type="dcterms:W3CDTF">2022-06-02T09:54:47Z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